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550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19138" y="9261550"/>
            <a:ext cx="431243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6542405" cy="1083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5938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truc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508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.1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ntin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ous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  <a:p>
            <a:pPr algn="ctr" marL="114300">
              <a:lnSpc>
                <a:spcPts val="1365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 shows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(solid 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 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is.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con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an infinite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399160"/>
            <a:ext cx="6702425" cy="1708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07055" marR="22225" indent="-3086735">
              <a:lnSpc>
                <a:spcPct val="111300"/>
              </a:lnSpc>
            </a:pPr>
            <a:r>
              <a:rPr dirty="0" smtClean="0" sz="1150" b="1">
                <a:latin typeface="Times New Roman"/>
                <a:cs typeface="Times New Roman"/>
              </a:rPr>
              <a:t>Fig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5" b="1">
                <a:latin typeface="Times New Roman"/>
                <a:cs typeface="Times New Roman"/>
              </a:rPr>
              <a:t>3</a:t>
            </a:r>
            <a:r>
              <a:rPr dirty="0" smtClean="0" sz="1150" spc="0" b="1">
                <a:latin typeface="Times New Roman"/>
                <a:cs typeface="Times New Roman"/>
              </a:rPr>
              <a:t>.1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lay </a:t>
            </a:r>
            <a:r>
              <a:rPr dirty="0" smtClean="0" sz="1150" spc="-15" b="1">
                <a:latin typeface="Times New Roman"/>
                <a:cs typeface="Times New Roman"/>
              </a:rPr>
              <a:t>o</a:t>
            </a:r>
            <a:r>
              <a:rPr dirty="0" smtClean="0" sz="1150" spc="0" b="1">
                <a:latin typeface="Times New Roman"/>
                <a:cs typeface="Times New Roman"/>
              </a:rPr>
              <a:t>f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alog (co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)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 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lay of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15" b="1">
                <a:latin typeface="Times New Roman"/>
                <a:cs typeface="Times New Roman"/>
              </a:rPr>
              <a:t>g</a:t>
            </a:r>
            <a:r>
              <a:rPr dirty="0" smtClean="0" sz="1150" spc="0" b="1">
                <a:latin typeface="Times New Roman"/>
                <a:cs typeface="Times New Roman"/>
              </a:rPr>
              <a:t>ital </a:t>
            </a:r>
            <a:r>
              <a:rPr dirty="0" smtClean="0" sz="1150" spc="-20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les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v</a:t>
            </a:r>
            <a:r>
              <a:rPr dirty="0" smtClean="0" sz="1150" spc="3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r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15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ti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 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47"/>
              </a:spcBef>
            </a:pPr>
            <a:endParaRPr sz="1300"/>
          </a:p>
          <a:p>
            <a:pPr algn="just" marL="12700" marR="12700" indent="39370">
              <a:lnSpc>
                <a:spcPct val="1102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impossible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infinite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urth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infinite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iate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ssed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since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infinite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memo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infinite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power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solve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robl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taking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fix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.2,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the s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or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riod in 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9170" y="8215883"/>
            <a:ext cx="327469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Fig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5" b="1">
                <a:latin typeface="Times New Roman"/>
                <a:cs typeface="Times New Roman"/>
              </a:rPr>
              <a:t>3</a:t>
            </a:r>
            <a:r>
              <a:rPr dirty="0" smtClean="0" sz="1150" spc="0" b="1">
                <a:latin typeface="Times New Roman"/>
                <a:cs typeface="Times New Roman"/>
              </a:rPr>
              <a:t>.2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5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-a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-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old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alog volta</a:t>
            </a:r>
            <a:r>
              <a:rPr dirty="0" smtClean="0" sz="1150" spc="-15" b="1">
                <a:latin typeface="Times New Roman"/>
                <a:cs typeface="Times New Roman"/>
              </a:rPr>
              <a:t>g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10" b="1">
                <a:latin typeface="Times New Roman"/>
                <a:cs typeface="Times New Roman"/>
              </a:rPr>
              <a:t>f</a:t>
            </a:r>
            <a:r>
              <a:rPr dirty="0" smtClean="0" sz="1150" spc="-15" b="1">
                <a:latin typeface="Times New Roman"/>
                <a:cs typeface="Times New Roman"/>
              </a:rPr>
              <a:t>o</a:t>
            </a:r>
            <a:r>
              <a:rPr dirty="0" smtClean="0" sz="1150" spc="0" b="1">
                <a:latin typeface="Times New Roman"/>
                <a:cs typeface="Times New Roman"/>
              </a:rPr>
              <a:t>r </a:t>
            </a: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74876" y="2179287"/>
            <a:ext cx="4075682" cy="1857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033016" y="6362689"/>
            <a:ext cx="3984663" cy="17054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99250" cy="1047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50"/>
              </a:lnSpc>
              <a:spcBef>
                <a:spcPts val="4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152400">
              <a:lnSpc>
                <a:spcPct val="110100"/>
              </a:lnSpc>
            </a:pPr>
            <a:r>
              <a:rPr dirty="0" smtClean="0" sz="1200">
                <a:latin typeface="Times New Roman"/>
                <a:cs typeface="Times New Roman"/>
              </a:rPr>
              <a:t>As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3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2,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volt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hold.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0">
                <a:latin typeface="Times New Roman"/>
                <a:cs typeface="Times New Roman"/>
              </a:rPr>
              <a:t> 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the 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 sp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two s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points, the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is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143973"/>
            <a:ext cx="6701790" cy="2247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ter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whose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nts,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nsure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lat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marL="469900" marR="17145" indent="-229235">
              <a:lnSpc>
                <a:spcPct val="11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In  </a:t>
            </a:r>
            <a:r>
              <a:rPr dirty="0" smtClean="0" sz="1200" spc="-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other 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ds,  </a:t>
            </a:r>
            <a:r>
              <a:rPr dirty="0" smtClean="0" sz="1200" spc="-13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  </a:t>
            </a:r>
            <a:r>
              <a:rPr dirty="0" smtClean="0" sz="1200" spc="-1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 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loo</a:t>
            </a:r>
            <a:r>
              <a:rPr dirty="0" smtClean="0" sz="1200" spc="5" b="1">
                <a:latin typeface="Times New Roman"/>
                <a:cs typeface="Times New Roman"/>
              </a:rPr>
              <a:t>k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 </a:t>
            </a:r>
            <a:r>
              <a:rPr dirty="0" smtClean="0" sz="1200" spc="-13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 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  </a:t>
            </a:r>
            <a:r>
              <a:rPr dirty="0" smtClean="0" sz="1200" spc="-1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 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ate 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quire 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alog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 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pled ve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algn="just" marL="12700" marR="14604">
              <a:lnSpc>
                <a:spcPct val="110100"/>
              </a:lnSpc>
            </a:pPr>
            <a:r>
              <a:rPr dirty="0" smtClean="0" sz="1150">
                <a:latin typeface="Times New Roman"/>
                <a:cs typeface="Times New Roman"/>
              </a:rPr>
              <a:t>If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analog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not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ppropri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ly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ampled, al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ill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occur,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ich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un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anted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ed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requency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band.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pling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theor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uarant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that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alog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theory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per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ect</a:t>
            </a:r>
            <a:r>
              <a:rPr dirty="0" smtClean="0" sz="1150" spc="15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reco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ered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0">
                <a:latin typeface="Times New Roman"/>
                <a:cs typeface="Times New Roman"/>
              </a:rPr>
              <a:t> long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lar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35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-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reque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cy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compone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log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ed.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con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is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cri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ed 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6919" y="4396359"/>
            <a:ext cx="689610" cy="295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00"/>
              </a:lnSpc>
            </a:pPr>
            <a:r>
              <a:rPr dirty="0" smtClean="0" sz="1400">
                <a:latin typeface="Times New Roman"/>
                <a:cs typeface="Times New Roman"/>
              </a:rPr>
              <a:t>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≥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  <a:p>
            <a:pPr marL="72390">
              <a:lnSpc>
                <a:spcPts val="725"/>
              </a:lnSpc>
              <a:tabLst>
                <a:tab pos="481965" algn="l"/>
              </a:tabLst>
            </a:pPr>
            <a:r>
              <a:rPr dirty="0" smtClean="0" sz="900">
                <a:latin typeface="Times New Roman"/>
                <a:cs typeface="Times New Roman"/>
              </a:rPr>
              <a:t>s	</a:t>
            </a:r>
            <a:r>
              <a:rPr dirty="0" smtClean="0" sz="900" spc="-20">
                <a:latin typeface="Times New Roman"/>
                <a:cs typeface="Times New Roman"/>
              </a:rPr>
              <a:t>m</a:t>
            </a:r>
            <a:r>
              <a:rPr dirty="0" smtClean="0" sz="900" spc="-5">
                <a:latin typeface="Times New Roman"/>
                <a:cs typeface="Times New Roman"/>
              </a:rPr>
              <a:t>a</a:t>
            </a:r>
            <a:r>
              <a:rPr dirty="0" smtClean="0" sz="900" spc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42617" y="4421759"/>
            <a:ext cx="5240655" cy="26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95"/>
              </a:lnSpc>
              <a:tabLst>
                <a:tab pos="748665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	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led</a:t>
            </a:r>
            <a:endParaRPr sz="1200">
              <a:latin typeface="Times New Roman"/>
              <a:cs typeface="Times New Roman"/>
            </a:endParaRPr>
          </a:p>
          <a:p>
            <a:pPr marL="547370">
              <a:lnSpc>
                <a:spcPts val="665"/>
              </a:lnSpc>
            </a:pPr>
            <a:r>
              <a:rPr dirty="0" smtClean="0" sz="800">
                <a:latin typeface="Times New Roman"/>
                <a:cs typeface="Times New Roman"/>
              </a:rPr>
              <a:t>max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804892"/>
            <a:ext cx="6703695" cy="1068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114300">
              <a:lnSpc>
                <a:spcPct val="1105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Hz,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minim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Hz,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8,000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ond;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up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kHz,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0,000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40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kHz,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quired.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3.3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  <a:spcBef>
                <a:spcPts val="130"/>
              </a:spcBef>
            </a:pPr>
            <a:r>
              <a:rPr dirty="0" smtClean="0" sz="1150">
                <a:latin typeface="Times New Roman"/>
                <a:cs typeface="Times New Roman"/>
              </a:rPr>
              <a:t>depi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ts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led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x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(</a:t>
            </a:r>
            <a:r>
              <a:rPr dirty="0" smtClean="0" sz="1150" spc="0">
                <a:latin typeface="Times New Roman"/>
                <a:cs typeface="Times New Roman"/>
              </a:rPr>
              <a:t>t)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tai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ed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ng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inuous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x(t)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f 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endParaRPr sz="1150">
              <a:latin typeface="Times New Roman"/>
              <a:cs typeface="Times New Roman"/>
            </a:endParaRPr>
          </a:p>
          <a:p>
            <a:pPr marL="1703070">
              <a:lnSpc>
                <a:spcPts val="640"/>
              </a:lnSpc>
              <a:tabLst>
                <a:tab pos="6146165" algn="l"/>
              </a:tabLst>
            </a:pPr>
            <a:r>
              <a:rPr dirty="0" smtClean="0" sz="750">
                <a:latin typeface="Times New Roman"/>
                <a:cs typeface="Times New Roman"/>
              </a:rPr>
              <a:t>s	</a:t>
            </a:r>
            <a:r>
              <a:rPr dirty="0" smtClean="0" sz="750">
                <a:latin typeface="Times New Roman"/>
                <a:cs typeface="Times New Roman"/>
              </a:rPr>
              <a:t>s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mtClean="0" sz="1150">
                <a:latin typeface="Times New Roman"/>
                <a:cs typeface="Times New Roman"/>
              </a:rPr>
              <a:t>per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eco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d.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26082" y="8639556"/>
            <a:ext cx="258127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Calibri"/>
                <a:cs typeface="Calibri"/>
              </a:rPr>
              <a:t>Fi</a:t>
            </a:r>
            <a:r>
              <a:rPr dirty="0" smtClean="0" sz="1150" spc="-10" b="1">
                <a:latin typeface="Calibri"/>
                <a:cs typeface="Calibri"/>
              </a:rPr>
              <a:t>g</a:t>
            </a:r>
            <a:r>
              <a:rPr dirty="0" smtClean="0" sz="1150" spc="5" b="1">
                <a:latin typeface="Calibri"/>
                <a:cs typeface="Calibri"/>
              </a:rPr>
              <a:t>u</a:t>
            </a:r>
            <a:r>
              <a:rPr dirty="0" smtClean="0" sz="1150" spc="0" b="1">
                <a:latin typeface="Calibri"/>
                <a:cs typeface="Calibri"/>
              </a:rPr>
              <a:t>re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0" b="1">
                <a:latin typeface="Calibri"/>
                <a:cs typeface="Calibri"/>
              </a:rPr>
              <a:t>3</a:t>
            </a:r>
            <a:r>
              <a:rPr dirty="0" smtClean="0" sz="1150" spc="-10" b="1">
                <a:latin typeface="Calibri"/>
                <a:cs typeface="Calibri"/>
              </a:rPr>
              <a:t>.</a:t>
            </a:r>
            <a:r>
              <a:rPr dirty="0" smtClean="0" sz="1150" spc="0" b="1">
                <a:latin typeface="Calibri"/>
                <a:cs typeface="Calibri"/>
              </a:rPr>
              <a:t>3</a:t>
            </a:r>
            <a:r>
              <a:rPr dirty="0" smtClean="0" sz="1150" spc="-10" b="1">
                <a:latin typeface="Calibri"/>
                <a:cs typeface="Calibri"/>
              </a:rPr>
              <a:t> </a:t>
            </a:r>
            <a:r>
              <a:rPr dirty="0" smtClean="0" sz="1150" spc="0" b="1">
                <a:latin typeface="Calibri"/>
                <a:cs typeface="Calibri"/>
              </a:rPr>
              <a:t>T</a:t>
            </a:r>
            <a:r>
              <a:rPr dirty="0" smtClean="0" sz="1150" spc="5" b="1">
                <a:latin typeface="Calibri"/>
                <a:cs typeface="Calibri"/>
              </a:rPr>
              <a:t>h</a:t>
            </a:r>
            <a:r>
              <a:rPr dirty="0" smtClean="0" sz="1150" spc="0" b="1">
                <a:latin typeface="Calibri"/>
                <a:cs typeface="Calibri"/>
              </a:rPr>
              <a:t>e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-20" b="1">
                <a:latin typeface="Calibri"/>
                <a:cs typeface="Calibri"/>
              </a:rPr>
              <a:t>s</a:t>
            </a:r>
            <a:r>
              <a:rPr dirty="0" smtClean="0" sz="1150" spc="0" b="1">
                <a:latin typeface="Calibri"/>
                <a:cs typeface="Calibri"/>
              </a:rPr>
              <a:t>im</a:t>
            </a:r>
            <a:r>
              <a:rPr dirty="0" smtClean="0" sz="1150" spc="-10" b="1">
                <a:latin typeface="Calibri"/>
                <a:cs typeface="Calibri"/>
              </a:rPr>
              <a:t>p</a:t>
            </a:r>
            <a:r>
              <a:rPr dirty="0" smtClean="0" sz="1150" spc="0" b="1">
                <a:latin typeface="Calibri"/>
                <a:cs typeface="Calibri"/>
              </a:rPr>
              <a:t>li</a:t>
            </a:r>
            <a:r>
              <a:rPr dirty="0" smtClean="0" sz="1150" spc="-5" b="1">
                <a:latin typeface="Calibri"/>
                <a:cs typeface="Calibri"/>
              </a:rPr>
              <a:t>f</a:t>
            </a:r>
            <a:r>
              <a:rPr dirty="0" smtClean="0" sz="1150" spc="0" b="1">
                <a:latin typeface="Calibri"/>
                <a:cs typeface="Calibri"/>
              </a:rPr>
              <a:t>i</a:t>
            </a:r>
            <a:r>
              <a:rPr dirty="0" smtClean="0" sz="1150" spc="-20" b="1">
                <a:latin typeface="Calibri"/>
                <a:cs typeface="Calibri"/>
              </a:rPr>
              <a:t>e</a:t>
            </a:r>
            <a:r>
              <a:rPr dirty="0" smtClean="0" sz="1150" spc="0" b="1">
                <a:latin typeface="Calibri"/>
                <a:cs typeface="Calibri"/>
              </a:rPr>
              <a:t>d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-5" b="1">
                <a:latin typeface="Calibri"/>
                <a:cs typeface="Calibri"/>
              </a:rPr>
              <a:t>s</a:t>
            </a:r>
            <a:r>
              <a:rPr dirty="0" smtClean="0" sz="1150" spc="-5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mpl</a:t>
            </a:r>
            <a:r>
              <a:rPr dirty="0" smtClean="0" sz="1150" spc="-10" b="1">
                <a:latin typeface="Calibri"/>
                <a:cs typeface="Calibri"/>
              </a:rPr>
              <a:t>i</a:t>
            </a:r>
            <a:r>
              <a:rPr dirty="0" smtClean="0" sz="1150" spc="5" b="1">
                <a:latin typeface="Calibri"/>
                <a:cs typeface="Calibri"/>
              </a:rPr>
              <a:t>n</a:t>
            </a:r>
            <a:r>
              <a:rPr dirty="0" smtClean="0" sz="1150" spc="0" b="1">
                <a:latin typeface="Calibri"/>
                <a:cs typeface="Calibri"/>
              </a:rPr>
              <a:t>g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5" b="1">
                <a:latin typeface="Calibri"/>
                <a:cs typeface="Calibri"/>
              </a:rPr>
              <a:t>p</a:t>
            </a:r>
            <a:r>
              <a:rPr dirty="0" smtClean="0" sz="1150" spc="0" b="1">
                <a:latin typeface="Calibri"/>
                <a:cs typeface="Calibri"/>
              </a:rPr>
              <a:t>roce</a:t>
            </a:r>
            <a:r>
              <a:rPr dirty="0" smtClean="0" sz="1150" spc="-10" b="1">
                <a:latin typeface="Calibri"/>
                <a:cs typeface="Calibri"/>
              </a:rPr>
              <a:t>s</a:t>
            </a:r>
            <a:r>
              <a:rPr dirty="0" smtClean="0" sz="1150" spc="0" b="1"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2836" y="1623060"/>
            <a:ext cx="2955036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49908" y="6050266"/>
            <a:ext cx="4156493" cy="23256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99250" cy="818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3"/>
              </a:spcBef>
            </a:pPr>
            <a:endParaRPr sz="1100"/>
          </a:p>
          <a:p>
            <a:pPr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itten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pulses</a:t>
            </a:r>
            <a:r>
              <a:rPr dirty="0" smtClean="0" sz="1200" spc="0">
                <a:latin typeface="Times New Roman"/>
                <a:cs typeface="Times New Roman"/>
              </a:rPr>
              <a:t> (pulse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in):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1420" y="1427226"/>
            <a:ext cx="11169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x (t) = x(t) p(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336" y="1566926"/>
            <a:ext cx="7048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b="1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60057" y="1452626"/>
            <a:ext cx="3187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(3</a:t>
            </a:r>
            <a:r>
              <a:rPr dirty="0" smtClean="0" sz="1200" spc="5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850390"/>
            <a:ext cx="310959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p(t)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pulse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with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riod T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1/ 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2675" y="1977390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140" y="2091181"/>
            <a:ext cx="66211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rom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3.4,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rum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290826"/>
            <a:ext cx="6703059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4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f±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(multipl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417826"/>
            <a:ext cx="6702425" cy="1543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658495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  <a:p>
            <a:pPr marL="12700" marR="13970">
              <a:lnSpc>
                <a:spcPts val="1580"/>
              </a:lnSpc>
              <a:spcBef>
                <a:spcPts val="75"/>
              </a:spcBef>
            </a:pPr>
            <a:r>
              <a:rPr dirty="0" smtClean="0" sz="120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 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te) for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1,2,3,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2.4,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three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possible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0">
                <a:latin typeface="Times New Roman"/>
                <a:cs typeface="Times New Roman"/>
              </a:rPr>
              <a:t> ori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f)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plotted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), the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 is plott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.4(b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59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.4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just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.4(d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d;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there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mtClean="0" sz="120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portions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rum.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endParaRPr sz="1200">
              <a:latin typeface="Times New Roman"/>
              <a:cs typeface="Times New Roman"/>
            </a:endParaRPr>
          </a:p>
          <a:p>
            <a:pPr marL="12700" marR="14604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rum,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lusion is 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known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Shannon 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4077334"/>
            <a:ext cx="6697345" cy="1096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For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uniformly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sampl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DSP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ste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analog</a:t>
            </a:r>
            <a:r>
              <a:rPr dirty="0" smtClean="0" sz="1200" spc="8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signal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an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be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tly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long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8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sampling</a:t>
            </a:r>
            <a:r>
              <a:rPr dirty="0" smtClean="0" sz="1200" spc="0" i="1">
                <a:latin typeface="Times New Roman"/>
                <a:cs typeface="Times New Roman"/>
              </a:rPr>
              <a:t> rate is at least twice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as l</a:t>
            </a:r>
            <a:r>
              <a:rPr dirty="0" smtClean="0" sz="1200" spc="-15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rge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as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highes</a:t>
            </a:r>
            <a:r>
              <a:rPr dirty="0" smtClean="0" sz="1200" spc="1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frequen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ompo</a:t>
            </a:r>
            <a:r>
              <a:rPr dirty="0" smtClean="0" sz="1200" spc="5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 of the a</a:t>
            </a:r>
            <a:r>
              <a:rPr dirty="0" smtClean="0" sz="1200" spc="5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alog signal to be sa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pled.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We</a:t>
            </a:r>
            <a:r>
              <a:rPr dirty="0" smtClean="0" sz="1200" spc="-5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su</a:t>
            </a:r>
            <a:r>
              <a:rPr dirty="0" smtClean="0" sz="1200" spc="-5" b="1" u="heavy">
                <a:latin typeface="Times New Roman"/>
                <a:cs typeface="Times New Roman"/>
              </a:rPr>
              <a:t>m</a:t>
            </a:r>
            <a:r>
              <a:rPr dirty="0" smtClean="0" sz="1200" spc="-5" b="1" u="heavy">
                <a:latin typeface="Times New Roman"/>
                <a:cs typeface="Times New Roman"/>
              </a:rPr>
              <a:t>m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r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5" b="1" u="heavy">
                <a:latin typeface="Times New Roman"/>
                <a:cs typeface="Times New Roman"/>
              </a:rPr>
              <a:t>z</a:t>
            </a:r>
            <a:r>
              <a:rPr dirty="0" smtClean="0" sz="1200" spc="0" b="1" u="heavy">
                <a:latin typeface="Times New Roman"/>
                <a:cs typeface="Times New Roman"/>
              </a:rPr>
              <a:t>e</a:t>
            </a:r>
            <a:r>
              <a:rPr dirty="0" smtClean="0" sz="1200" spc="-5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tw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k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y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p</a:t>
            </a:r>
            <a:r>
              <a:rPr dirty="0" smtClean="0" sz="1200" spc="0" b="1" u="heavy">
                <a:latin typeface="Times New Roman"/>
                <a:cs typeface="Times New Roman"/>
              </a:rPr>
              <a:t>oi</a:t>
            </a:r>
            <a:r>
              <a:rPr dirty="0" smtClean="0" sz="1200" spc="5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ts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he</a:t>
            </a:r>
            <a:r>
              <a:rPr dirty="0" smtClean="0" sz="1200" spc="-10" b="1" u="heavy">
                <a:latin typeface="Times New Roman"/>
                <a:cs typeface="Times New Roman"/>
              </a:rPr>
              <a:t>r</a:t>
            </a:r>
            <a:r>
              <a:rPr dirty="0" smtClean="0" sz="1200" spc="0" b="1" u="heavy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2413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1.   </a:t>
            </a:r>
            <a:r>
              <a:rPr dirty="0" smtClean="0" sz="1200" b="1">
                <a:latin typeface="Times New Roman"/>
                <a:cs typeface="Times New Roman"/>
              </a:rPr>
              <a:t>Sa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blish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3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given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band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444" y="5153278"/>
            <a:ext cx="62445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0030" algn="l"/>
              </a:tabLst>
            </a:pP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the high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f	</a:t>
            </a:r>
            <a:r>
              <a:rPr dirty="0" smtClean="0" sz="1200" spc="0" b="1">
                <a:latin typeface="Times New Roman"/>
                <a:cs typeface="Times New Roman"/>
              </a:rPr>
              <a:t>. If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satis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ies 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quation (</a:t>
            </a:r>
            <a:r>
              <a:rPr dirty="0" smtClean="0" sz="1200" spc="5" b="1">
                <a:latin typeface="Times New Roman"/>
                <a:cs typeface="Times New Roman"/>
              </a:rPr>
              <a:t>3</a:t>
            </a:r>
            <a:r>
              <a:rPr dirty="0" smtClean="0" sz="1200" spc="0" b="1">
                <a:latin typeface="Times New Roman"/>
                <a:cs typeface="Times New Roman"/>
              </a:rPr>
              <a:t>.2),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6954" y="5274436"/>
            <a:ext cx="21082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25" b="1">
                <a:latin typeface="Times New Roman"/>
                <a:cs typeface="Times New Roman"/>
              </a:rPr>
              <a:t>m</a:t>
            </a:r>
            <a:r>
              <a:rPr dirty="0" smtClean="0" sz="800" spc="0" b="1">
                <a:latin typeface="Times New Roman"/>
                <a:cs typeface="Times New Roman"/>
              </a:rPr>
              <a:t>ax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444" y="5403469"/>
            <a:ext cx="6243955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analog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via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pled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30" b="1">
                <a:latin typeface="Times New Roman"/>
                <a:cs typeface="Times New Roman"/>
              </a:rPr>
              <a:t>l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ilt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3.4(b).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4540" y="6092316"/>
            <a:ext cx="64681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2.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Half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(f 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/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2)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usually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Nyq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ist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yquist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)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3658" y="6213221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444" y="6331584"/>
            <a:ext cx="61982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ol</a:t>
            </a:r>
            <a:r>
              <a:rPr dirty="0" smtClean="0" sz="1200" spc="-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y.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that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74230" y="6452489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444" y="6583045"/>
            <a:ext cx="6238875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8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ally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up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half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pling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ithout 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3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lap 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(aliasing). 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Henc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 </a:t>
            </a:r>
            <a:r>
              <a:rPr dirty="0" smtClean="0" sz="1200" spc="3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3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</a:t>
            </a:r>
            <a:r>
              <a:rPr dirty="0" smtClean="0" sz="1200" spc="3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 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tly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 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3.4 (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).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</a:t>
            </a:r>
            <a:r>
              <a:rPr dirty="0" smtClean="0" sz="1200" spc="10" b="1">
                <a:latin typeface="Times New Roman"/>
                <a:cs typeface="Times New Roman"/>
              </a:rPr>
              <a:t>3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10" b="1">
                <a:latin typeface="Times New Roman"/>
                <a:cs typeface="Times New Roman"/>
              </a:rPr>
              <a:t>4</a:t>
            </a:r>
            <a:r>
              <a:rPr dirty="0" smtClean="0" sz="1200" spc="0" b="1">
                <a:latin typeface="Times New Roman"/>
                <a:cs typeface="Times New Roman"/>
              </a:rPr>
              <a:t>(d) sho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s a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iasing.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73579" y="4358004"/>
            <a:ext cx="282384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Fig. 3.4 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lots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15" b="1">
                <a:latin typeface="Times New Roman"/>
                <a:cs typeface="Times New Roman"/>
              </a:rPr>
              <a:t>o</a:t>
            </a:r>
            <a:r>
              <a:rPr dirty="0" smtClean="0" sz="1150" spc="0" b="1">
                <a:latin typeface="Times New Roman"/>
                <a:cs typeface="Times New Roman"/>
              </a:rPr>
              <a:t>f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20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led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ec</a:t>
            </a:r>
            <a:r>
              <a:rPr dirty="0" smtClean="0" sz="1150" spc="-1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r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693284"/>
            <a:ext cx="4220845" cy="1024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 u="heavy">
                <a:latin typeface="Times New Roman"/>
                <a:cs typeface="Times New Roman"/>
              </a:rPr>
              <a:t>E</a:t>
            </a:r>
            <a:r>
              <a:rPr dirty="0" smtClean="0" sz="1150" spc="10" b="1" u="heavy">
                <a:latin typeface="Times New Roman"/>
                <a:cs typeface="Times New Roman"/>
              </a:rPr>
              <a:t>x</a:t>
            </a:r>
            <a:r>
              <a:rPr dirty="0" smtClean="0" sz="1150" spc="0" b="1" u="heavy">
                <a:latin typeface="Times New Roman"/>
                <a:cs typeface="Times New Roman"/>
              </a:rPr>
              <a:t>a</a:t>
            </a:r>
            <a:r>
              <a:rPr dirty="0" smtClean="0" sz="1150" spc="-15" b="1" u="heavy">
                <a:latin typeface="Times New Roman"/>
                <a:cs typeface="Times New Roman"/>
              </a:rPr>
              <a:t>m</a:t>
            </a:r>
            <a:r>
              <a:rPr dirty="0" smtClean="0" sz="1150" spc="-5" b="1" u="heavy">
                <a:latin typeface="Times New Roman"/>
                <a:cs typeface="Times New Roman"/>
              </a:rPr>
              <a:t>p</a:t>
            </a:r>
            <a:r>
              <a:rPr dirty="0" smtClean="0" sz="1150" spc="0" b="1" u="heavy">
                <a:latin typeface="Times New Roman"/>
                <a:cs typeface="Times New Roman"/>
              </a:rPr>
              <a:t>l</a:t>
            </a:r>
            <a:r>
              <a:rPr dirty="0" smtClean="0" sz="1150" spc="0" b="1" u="heavy">
                <a:latin typeface="Times New Roman"/>
                <a:cs typeface="Times New Roman"/>
              </a:rPr>
              <a:t>e</a:t>
            </a:r>
            <a:r>
              <a:rPr dirty="0" smtClean="0" sz="1150" spc="0" b="1" u="heavy">
                <a:latin typeface="Times New Roman"/>
                <a:cs typeface="Times New Roman"/>
              </a:rPr>
              <a:t>(1)</a:t>
            </a:r>
            <a:endParaRPr sz="1150">
              <a:latin typeface="Times New Roman"/>
              <a:cs typeface="Times New Roman"/>
            </a:endParaRPr>
          </a:p>
          <a:p>
            <a:pPr marL="12700" marR="1819275">
              <a:lnSpc>
                <a:spcPts val="1320"/>
              </a:lnSpc>
              <a:spcBef>
                <a:spcPts val="20"/>
              </a:spcBef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uppo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an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log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ignal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en as</a:t>
            </a:r>
            <a:r>
              <a:rPr dirty="0" smtClean="0" sz="1150" spc="0">
                <a:latin typeface="Times New Roman"/>
                <a:cs typeface="Times New Roman"/>
              </a:rPr>
              <a:t>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8,000 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608330" indent="-139065">
              <a:lnSpc>
                <a:spcPts val="1290"/>
              </a:lnSpc>
              <a:buFont typeface="Times New Roman"/>
              <a:buAutoNum type="alphaLcPeriod"/>
              <a:tabLst>
                <a:tab pos="608330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ke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ch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trum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o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inal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nal.</a:t>
            </a:r>
            <a:endParaRPr sz="1150">
              <a:latin typeface="Times New Roman"/>
              <a:cs typeface="Times New Roman"/>
            </a:endParaRPr>
          </a:p>
          <a:p>
            <a:pPr marL="615950" indent="-146685">
              <a:lnSpc>
                <a:spcPts val="1320"/>
              </a:lnSpc>
              <a:buFont typeface="Times New Roman"/>
              <a:buAutoNum type="alphaLcPeriod"/>
              <a:tabLst>
                <a:tab pos="615950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ketch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ect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um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ed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rom 0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20 k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mtClean="0" sz="1150" spc="-5" b="1" i="1">
                <a:latin typeface="Times New Roman"/>
                <a:cs typeface="Times New Roman"/>
              </a:rPr>
              <a:t>S</a:t>
            </a:r>
            <a:r>
              <a:rPr dirty="0" smtClean="0" sz="1150" spc="0" b="1" i="1">
                <a:latin typeface="Times New Roman"/>
                <a:cs typeface="Times New Roman"/>
              </a:rPr>
              <a:t>ol</a:t>
            </a:r>
            <a:r>
              <a:rPr dirty="0" smtClean="0" sz="1150" spc="-5" b="1" i="1">
                <a:latin typeface="Times New Roman"/>
                <a:cs typeface="Times New Roman"/>
              </a:rPr>
              <a:t>u</a:t>
            </a:r>
            <a:r>
              <a:rPr dirty="0" smtClean="0" sz="1150" spc="0" b="1" i="1">
                <a:latin typeface="Times New Roman"/>
                <a:cs typeface="Times New Roman"/>
              </a:rPr>
              <a:t>tion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8325" y="4859401"/>
            <a:ext cx="150495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and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led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511416"/>
            <a:ext cx="669988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sided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plotted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3.5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6711060"/>
            <a:ext cx="67005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8,000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Hz,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±nf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42253" y="6838060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6977760"/>
            <a:ext cx="6699884" cy="524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2.5/T,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shown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.5(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sided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plotted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.5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7506969"/>
            <a:ext cx="67005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8,000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Hz,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±nf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42253" y="7633969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7773669"/>
            <a:ext cx="30822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2.5/T,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shown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.5(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16508" y="1264994"/>
            <a:ext cx="5715330" cy="299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07435" y="4870702"/>
            <a:ext cx="2400732" cy="169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48640" y="5865854"/>
            <a:ext cx="5604085" cy="527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217928"/>
            <a:ext cx="6701155" cy="502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27100">
              <a:lnSpc>
                <a:spcPct val="100000"/>
              </a:lnSpc>
              <a:tabLst>
                <a:tab pos="3712210" algn="l"/>
              </a:tabLst>
            </a:pPr>
            <a:r>
              <a:rPr dirty="0" smtClean="0" sz="1150" b="1">
                <a:latin typeface="Times New Roman"/>
                <a:cs typeface="Times New Roman"/>
              </a:rPr>
              <a:t>Fig. 3.5 (a)	</a:t>
            </a:r>
            <a:r>
              <a:rPr dirty="0" smtClean="0" sz="1150" b="1">
                <a:latin typeface="Times New Roman"/>
                <a:cs typeface="Times New Roman"/>
              </a:rPr>
              <a:t>Fig.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3.5(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oti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at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ctr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m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ed </a:t>
            </a:r>
            <a:r>
              <a:rPr dirty="0" smtClean="0" sz="1150" spc="-4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</a:t>
            </a:r>
            <a:r>
              <a:rPr dirty="0" smtClean="0" sz="1150" spc="-4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2.5(b)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ontains </a:t>
            </a:r>
            <a:r>
              <a:rPr dirty="0" smtClean="0" sz="1150" spc="-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es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3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726943"/>
            <a:ext cx="6703059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pectr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m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</a:t>
            </a:r>
            <a:r>
              <a:rPr dirty="0" smtClean="0" sz="1150" spc="-4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</a:t>
            </a:r>
            <a:r>
              <a:rPr dirty="0" smtClean="0" sz="1150" spc="10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15">
                <a:latin typeface="Times New Roman"/>
                <a:cs typeface="Times New Roman"/>
              </a:rPr>
              <a:t>3</a:t>
            </a:r>
            <a:r>
              <a:rPr dirty="0" smtClean="0" sz="1150" spc="0">
                <a:latin typeface="Times New Roman"/>
                <a:cs typeface="Times New Roman"/>
              </a:rPr>
              <a:t>.5</a:t>
            </a:r>
            <a:r>
              <a:rPr dirty="0" smtClean="0" sz="1150" spc="-15">
                <a:latin typeface="Times New Roman"/>
                <a:cs typeface="Times New Roman"/>
              </a:rPr>
              <a:t>(</a:t>
            </a:r>
            <a:r>
              <a:rPr dirty="0" smtClean="0" sz="1150" spc="0">
                <a:latin typeface="Times New Roman"/>
                <a:cs typeface="Times New Roman"/>
              </a:rPr>
              <a:t>a);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es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rep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at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es </a:t>
            </a:r>
            <a:r>
              <a:rPr dirty="0" smtClean="0" sz="1150" spc="-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mpling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reque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cy </a:t>
            </a:r>
            <a:r>
              <a:rPr dirty="0" smtClean="0" sz="1150" spc="-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f  </a:t>
            </a:r>
            <a:r>
              <a:rPr dirty="0" smtClean="0" sz="1150" spc="-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</a:t>
            </a:r>
            <a:r>
              <a:rPr dirty="0" smtClean="0" sz="1150" spc="-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839998"/>
            <a:ext cx="6701790" cy="525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6101715">
              <a:lnSpc>
                <a:spcPct val="112200"/>
              </a:lnSpc>
            </a:pPr>
            <a:r>
              <a:rPr dirty="0" smtClean="0" sz="750">
                <a:latin typeface="Times New Roman"/>
                <a:cs typeface="Times New Roman"/>
              </a:rPr>
              <a:t>s</a:t>
            </a:r>
            <a:r>
              <a:rPr dirty="0" smtClean="0" sz="750">
                <a:latin typeface="Times New Roman"/>
                <a:cs typeface="Times New Roman"/>
              </a:rPr>
              <a:t> </a:t>
            </a:r>
            <a:r>
              <a:rPr dirty="0" smtClean="0" sz="1150">
                <a:latin typeface="Times New Roman"/>
                <a:cs typeface="Times New Roman"/>
              </a:rPr>
              <a:t>exa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ple,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8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16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24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);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that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ima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9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remo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d,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ince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ey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7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10">
                <a:latin typeface="Times New Roman"/>
                <a:cs typeface="Times New Roman"/>
              </a:rPr>
              <a:t>n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1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1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dditio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al</a:t>
            </a:r>
            <a:r>
              <a:rPr dirty="0" smtClean="0" sz="1150" spc="0">
                <a:latin typeface="Times New Roman"/>
                <a:cs typeface="Times New Roman"/>
              </a:rPr>
              <a:t> 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499739"/>
            <a:ext cx="6700520" cy="542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3</a:t>
            </a:r>
            <a:r>
              <a:rPr dirty="0" smtClean="0" sz="1200" b="1" u="heavy">
                <a:latin typeface="Times New Roman"/>
                <a:cs typeface="Times New Roman"/>
              </a:rPr>
              <a:t>.2</a:t>
            </a:r>
            <a:r>
              <a:rPr dirty="0" smtClean="0" sz="1200" b="1" u="heavy">
                <a:latin typeface="Times New Roman"/>
                <a:cs typeface="Times New Roman"/>
              </a:rPr>
              <a:t> </a:t>
            </a:r>
            <a:r>
              <a:rPr dirty="0" smtClean="0" sz="1200" b="1" u="heavy">
                <a:latin typeface="Times New Roman"/>
                <a:cs typeface="Times New Roman"/>
              </a:rPr>
              <a:t>S</a:t>
            </a:r>
            <a:r>
              <a:rPr dirty="0" smtClean="0" sz="1200" b="1" u="heavy">
                <a:latin typeface="Times New Roman"/>
                <a:cs typeface="Times New Roman"/>
              </a:rPr>
              <a:t>ig</a:t>
            </a:r>
            <a:r>
              <a:rPr dirty="0" smtClean="0" sz="1200" spc="5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al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R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on</a:t>
            </a:r>
            <a:r>
              <a:rPr dirty="0" smtClean="0" sz="1200" spc="0" b="1" u="heavy">
                <a:latin typeface="Times New Roman"/>
                <a:cs typeface="Times New Roman"/>
              </a:rPr>
              <a:t>st</a:t>
            </a:r>
            <a:r>
              <a:rPr dirty="0" smtClean="0" sz="1200" spc="-10" b="1" u="heavy">
                <a:latin typeface="Times New Roman"/>
                <a:cs typeface="Times New Roman"/>
              </a:rPr>
              <a:t>r</a:t>
            </a:r>
            <a:r>
              <a:rPr dirty="0" smtClean="0" sz="1200" spc="0" b="1" u="heavy">
                <a:latin typeface="Times New Roman"/>
                <a:cs typeface="Times New Roman"/>
              </a:rPr>
              <a:t>u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marL="4699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steps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volved,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.6.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irst,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022471"/>
            <a:ext cx="67011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149471"/>
            <a:ext cx="6696709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55829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</a:pPr>
            <a:r>
              <a:rPr dirty="0" smtClean="0" sz="1200">
                <a:latin typeface="Times New Roman"/>
                <a:cs typeface="Times New Roman"/>
              </a:rPr>
              <a:t>output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utive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riod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T;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436998"/>
            <a:ext cx="67005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64633" y="4563998"/>
            <a:ext cx="654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4676266"/>
            <a:ext cx="4916170" cy="372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listed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spe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rum: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5830189"/>
            <a:ext cx="6697980" cy="615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n</a:t>
            </a:r>
            <a:r>
              <a:rPr dirty="0" smtClean="0" sz="1150" spc="10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is</a:t>
            </a:r>
            <a:r>
              <a:rPr dirty="0" smtClean="0" sz="1150" spc="10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ca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e,</a:t>
            </a:r>
            <a:r>
              <a:rPr dirty="0" smtClean="0" sz="115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Nyq</a:t>
            </a:r>
            <a:r>
              <a:rPr dirty="0" smtClean="0" sz="1200" spc="-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ist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ax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nal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x(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),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 lo</a:t>
            </a:r>
            <a:r>
              <a:rPr dirty="0" smtClean="0" sz="1200" spc="10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pa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ilt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This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imp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7060666"/>
            <a:ext cx="6653530" cy="618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500"/>
              </a:lnSpc>
            </a:pPr>
            <a:r>
              <a:rPr dirty="0" smtClean="0" sz="1200" b="1">
                <a:latin typeface="Times New Roman"/>
                <a:cs typeface="Times New Roman"/>
              </a:rPr>
              <a:t>In this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the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a </a:t>
            </a:r>
            <a:r>
              <a:rPr dirty="0" smtClean="0" sz="1200" spc="15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ation 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the high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baseba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sp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um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0" b="1">
                <a:latin typeface="Times New Roman"/>
                <a:cs typeface="Times New Roman"/>
              </a:rPr>
              <a:t>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</a:t>
            </a:r>
            <a:r>
              <a:rPr dirty="0" smtClean="0" sz="1200" spc="10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first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pli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a. 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a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lo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pass 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 (ant</a:t>
            </a:r>
            <a:r>
              <a:rPr dirty="0" smtClean="0" sz="1200" spc="3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) f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lt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0" b="1">
                <a:latin typeface="Times New Roman"/>
                <a:cs typeface="Times New Roman"/>
              </a:rPr>
              <a:t>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to 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je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 all the 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and 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hieve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iginal signal 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8326881"/>
            <a:ext cx="6697345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This is alias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ng,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bas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band sp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su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s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isto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tion, that is,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ntains an</a:t>
            </a:r>
            <a:r>
              <a:rPr dirty="0" smtClean="0" sz="1200" spc="0" b="1">
                <a:latin typeface="Times New Roman"/>
                <a:cs typeface="Times New Roman"/>
              </a:rPr>
              <a:t> aliasi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noise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;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ay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onsist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alia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 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ies. 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analog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in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ly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isto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8640" y="6589776"/>
            <a:ext cx="1462981" cy="347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444240" y="1272534"/>
            <a:ext cx="3343760" cy="854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48640" y="1242068"/>
            <a:ext cx="2860842" cy="885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96823" y="5231890"/>
            <a:ext cx="1551441" cy="3214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48640" y="7844029"/>
            <a:ext cx="1356784" cy="281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2966" cy="0"/>
          </a:xfrm>
          <a:custGeom>
            <a:avLst/>
            <a:gdLst/>
            <a:ahLst/>
            <a:cxnLst/>
            <a:rect l="l" t="t" r="r" b="b"/>
            <a:pathLst>
              <a:path w="6712966" h="0">
                <a:moveTo>
                  <a:pt x="0" y="0"/>
                </a:moveTo>
                <a:lnTo>
                  <a:pt x="67129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11070" y="4542409"/>
            <a:ext cx="289623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Calibri"/>
                <a:cs typeface="Calibri"/>
              </a:rPr>
              <a:t>Fig.</a:t>
            </a:r>
            <a:r>
              <a:rPr dirty="0" smtClean="0" sz="1150" spc="-10" b="1">
                <a:latin typeface="Calibri"/>
                <a:cs typeface="Calibri"/>
              </a:rPr>
              <a:t> </a:t>
            </a:r>
            <a:r>
              <a:rPr dirty="0" smtClean="0" sz="1150" spc="-10" b="1">
                <a:latin typeface="Calibri"/>
                <a:cs typeface="Calibri"/>
              </a:rPr>
              <a:t>3</a:t>
            </a:r>
            <a:r>
              <a:rPr dirty="0" smtClean="0" sz="1150" spc="0" b="1">
                <a:latin typeface="Calibri"/>
                <a:cs typeface="Calibri"/>
              </a:rPr>
              <a:t>.6</a:t>
            </a:r>
            <a:r>
              <a:rPr dirty="0" smtClean="0" sz="1150" spc="5" b="1">
                <a:latin typeface="Calibri"/>
                <a:cs typeface="Calibri"/>
              </a:rPr>
              <a:t> </a:t>
            </a:r>
            <a:r>
              <a:rPr dirty="0" smtClean="0" sz="1150" spc="-20" b="1">
                <a:latin typeface="Calibri"/>
                <a:cs typeface="Calibri"/>
              </a:rPr>
              <a:t>S</a:t>
            </a:r>
            <a:r>
              <a:rPr dirty="0" smtClean="0" sz="1150" spc="0" b="1">
                <a:latin typeface="Calibri"/>
                <a:cs typeface="Calibri"/>
              </a:rPr>
              <a:t>i</a:t>
            </a:r>
            <a:r>
              <a:rPr dirty="0" smtClean="0" sz="1150" spc="-10" b="1">
                <a:latin typeface="Calibri"/>
                <a:cs typeface="Calibri"/>
              </a:rPr>
              <a:t>g</a:t>
            </a:r>
            <a:r>
              <a:rPr dirty="0" smtClean="0" sz="1150" spc="5" b="1">
                <a:latin typeface="Calibri"/>
                <a:cs typeface="Calibri"/>
              </a:rPr>
              <a:t>n</a:t>
            </a:r>
            <a:r>
              <a:rPr dirty="0" smtClean="0" sz="1150" spc="-5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l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5" b="1">
                <a:latin typeface="Calibri"/>
                <a:cs typeface="Calibri"/>
              </a:rPr>
              <a:t>n</a:t>
            </a:r>
            <a:r>
              <a:rPr dirty="0" smtClean="0" sz="1150" spc="0" b="1">
                <a:latin typeface="Calibri"/>
                <a:cs typeface="Calibri"/>
              </a:rPr>
              <a:t>o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-5" b="1">
                <a:latin typeface="Calibri"/>
                <a:cs typeface="Calibri"/>
              </a:rPr>
              <a:t>a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0" b="1">
                <a:latin typeface="Calibri"/>
                <a:cs typeface="Calibri"/>
              </a:rPr>
              <a:t>i</a:t>
            </a:r>
            <a:r>
              <a:rPr dirty="0" smtClean="0" sz="1150" spc="-10" b="1">
                <a:latin typeface="Calibri"/>
                <a:cs typeface="Calibri"/>
              </a:rPr>
              <a:t>o</a:t>
            </a:r>
            <a:r>
              <a:rPr dirty="0" smtClean="0" sz="1150" spc="5" b="1">
                <a:latin typeface="Calibri"/>
                <a:cs typeface="Calibri"/>
              </a:rPr>
              <a:t>n</a:t>
            </a:r>
            <a:r>
              <a:rPr dirty="0" smtClean="0" sz="1150" spc="0" b="1">
                <a:latin typeface="Calibri"/>
                <a:cs typeface="Calibri"/>
              </a:rPr>
              <a:t>s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-20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t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0" b="1">
                <a:latin typeface="Calibri"/>
                <a:cs typeface="Calibri"/>
              </a:rPr>
              <a:t>r</a:t>
            </a:r>
            <a:r>
              <a:rPr dirty="0" smtClean="0" sz="1150" spc="-10" b="1">
                <a:latin typeface="Calibri"/>
                <a:cs typeface="Calibri"/>
              </a:rPr>
              <a:t>e</a:t>
            </a:r>
            <a:r>
              <a:rPr dirty="0" smtClean="0" sz="1150" spc="0" b="1">
                <a:latin typeface="Calibri"/>
                <a:cs typeface="Calibri"/>
              </a:rPr>
              <a:t>co</a:t>
            </a:r>
            <a:r>
              <a:rPr dirty="0" smtClean="0" sz="1150" spc="5" b="1">
                <a:latin typeface="Calibri"/>
                <a:cs typeface="Calibri"/>
              </a:rPr>
              <a:t>n</a:t>
            </a:r>
            <a:r>
              <a:rPr dirty="0" smtClean="0" sz="1150" spc="-5" b="1">
                <a:latin typeface="Calibri"/>
                <a:cs typeface="Calibri"/>
              </a:rPr>
              <a:t>s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0" b="1">
                <a:latin typeface="Calibri"/>
                <a:cs typeface="Calibri"/>
              </a:rPr>
              <a:t>ruc</a:t>
            </a:r>
            <a:r>
              <a:rPr dirty="0" smtClean="0" sz="1150" spc="-10" b="1">
                <a:latin typeface="Calibri"/>
                <a:cs typeface="Calibri"/>
              </a:rPr>
              <a:t>t</a:t>
            </a:r>
            <a:r>
              <a:rPr dirty="0" smtClean="0" sz="1150" spc="0" b="1">
                <a:latin typeface="Calibri"/>
                <a:cs typeface="Calibri"/>
              </a:rPr>
              <a:t>i</a:t>
            </a:r>
            <a:r>
              <a:rPr dirty="0" smtClean="0" sz="1150" spc="-10" b="1">
                <a:latin typeface="Calibri"/>
                <a:cs typeface="Calibri"/>
              </a:rPr>
              <a:t>o</a:t>
            </a:r>
            <a:r>
              <a:rPr dirty="0" smtClean="0" sz="1150" spc="0" b="1">
                <a:latin typeface="Calibri"/>
                <a:cs typeface="Calibri"/>
              </a:rPr>
              <a:t>n</a:t>
            </a:r>
            <a:r>
              <a:rPr dirty="0" smtClean="0" sz="1150" spc="5" b="1">
                <a:latin typeface="Calibri"/>
                <a:cs typeface="Calibri"/>
              </a:rPr>
              <a:t> </a:t>
            </a:r>
            <a:r>
              <a:rPr dirty="0" smtClean="0" sz="1150" spc="-5" b="1">
                <a:latin typeface="Calibri"/>
                <a:cs typeface="Calibri"/>
              </a:rPr>
              <a:t>s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-5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ge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28344" y="1199460"/>
            <a:ext cx="4689724" cy="3079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3</dc:title>
  <dcterms:created xsi:type="dcterms:W3CDTF">2018-11-09T22:48:58Z</dcterms:created>
  <dcterms:modified xsi:type="dcterms:W3CDTF">2018-11-09T22:48:58Z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LastSaved">
    <vt:filetime>2018-11-09T00:00:00Z</vt:filetime>
  </property>
</Properties>
</file>